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4" r:id="rId2"/>
    <p:sldId id="285" r:id="rId3"/>
    <p:sldId id="286" r:id="rId4"/>
    <p:sldId id="287" r:id="rId5"/>
    <p:sldId id="325" r:id="rId6"/>
    <p:sldId id="322" r:id="rId7"/>
    <p:sldId id="299" r:id="rId8"/>
    <p:sldId id="300" r:id="rId9"/>
    <p:sldId id="277" r:id="rId10"/>
    <p:sldId id="271" r:id="rId11"/>
    <p:sldId id="282" r:id="rId12"/>
    <p:sldId id="265" r:id="rId13"/>
    <p:sldId id="275" r:id="rId14"/>
    <p:sldId id="278" r:id="rId15"/>
    <p:sldId id="273" r:id="rId16"/>
    <p:sldId id="258" r:id="rId17"/>
    <p:sldId id="259" r:id="rId18"/>
    <p:sldId id="321" r:id="rId19"/>
    <p:sldId id="264" r:id="rId20"/>
    <p:sldId id="289" r:id="rId21"/>
    <p:sldId id="290" r:id="rId22"/>
    <p:sldId id="309" r:id="rId23"/>
    <p:sldId id="326" r:id="rId24"/>
    <p:sldId id="304" r:id="rId25"/>
    <p:sldId id="306" r:id="rId26"/>
    <p:sldId id="315" r:id="rId27"/>
    <p:sldId id="294" r:id="rId28"/>
    <p:sldId id="293" r:id="rId29"/>
    <p:sldId id="291" r:id="rId30"/>
    <p:sldId id="314" r:id="rId31"/>
    <p:sldId id="323" r:id="rId3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95484-F796-4A15-92F1-DCD4DEB3752D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EBD88-408A-4BC6-8E26-CD25560905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218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BD88-408A-4BC6-8E26-CD255609055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97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BD88-408A-4BC6-8E26-CD255609055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872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EBD88-408A-4BC6-8E26-CD255609055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497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90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3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7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60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35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74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6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57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40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82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9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7C86A-AD85-4635-9046-E03D16B7194E}" type="datetimeFigureOut">
              <a:rPr lang="en-AU" smtClean="0"/>
              <a:t>15/09/2022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63CC-F26D-4B62-86AD-1E8395F18A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86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eslhd.health.nsw.gov.au/SGH/images/home_slider/st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82416"/>
            <a:ext cx="9907374" cy="42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" descr="NSW Health South East Sydney LHD - col grad 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726896"/>
            <a:ext cx="3187332" cy="870455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SGH Ban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714527" cy="9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73912"/>
            <a:ext cx="4727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C00000"/>
                </a:solidFill>
              </a:rPr>
              <a:t>PHYSIOTHERAPY</a:t>
            </a:r>
            <a:br>
              <a:rPr lang="en-AU" b="1" dirty="0">
                <a:solidFill>
                  <a:srgbClr val="C00000"/>
                </a:solidFill>
              </a:rPr>
            </a:br>
            <a:r>
              <a:rPr lang="en-AU" sz="4000" b="1" dirty="0">
                <a:solidFill>
                  <a:srgbClr val="C00000"/>
                </a:solidFill>
              </a:rPr>
              <a:t>ALLOCATION</a:t>
            </a:r>
          </a:p>
        </p:txBody>
      </p:sp>
    </p:spTree>
    <p:extLst>
      <p:ext uri="{BB962C8B-B14F-4D97-AF65-F5344CB8AC3E}">
        <p14:creationId xmlns:p14="http://schemas.microsoft.com/office/powerpoint/2010/main" val="22858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" y="10953"/>
            <a:ext cx="38576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Intensive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8047" y="866835"/>
            <a:ext cx="6847046" cy="5135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91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914" y="5805264"/>
            <a:ext cx="4680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000" dirty="0">
                <a:solidFill>
                  <a:schemeClr val="bg1"/>
                </a:solidFill>
              </a:rPr>
              <a:t>Aged Care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3848" y="1106993"/>
            <a:ext cx="6336703" cy="4752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836712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Paw-Therapy </a:t>
            </a:r>
          </a:p>
          <a:p>
            <a:r>
              <a:rPr lang="en-AU" sz="4000" dirty="0">
                <a:solidFill>
                  <a:schemeClr val="bg1"/>
                </a:solidFill>
              </a:rPr>
              <a:t>Dog “Roxy”</a:t>
            </a:r>
          </a:p>
        </p:txBody>
      </p:sp>
    </p:spTree>
    <p:extLst>
      <p:ext uri="{BB962C8B-B14F-4D97-AF65-F5344CB8AC3E}">
        <p14:creationId xmlns:p14="http://schemas.microsoft.com/office/powerpoint/2010/main" val="8629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8144" y="4869160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Neurology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948014" cy="659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380391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76672" y="5949280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Orthopaedics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72968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kon 19-08-15 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8786" y="1318988"/>
            <a:ext cx="5586388" cy="4189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80112" y="1412776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Respiratory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1798"/>
            <a:ext cx="4380374" cy="328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kon 19-08-15 1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5976" y="11663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Student Education</a:t>
            </a:r>
          </a:p>
        </p:txBody>
      </p:sp>
    </p:spTree>
    <p:extLst>
      <p:ext uri="{BB962C8B-B14F-4D97-AF65-F5344CB8AC3E}">
        <p14:creationId xmlns:p14="http://schemas.microsoft.com/office/powerpoint/2010/main" val="14762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68560" y="6021288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Physiotherapy Social Events</a:t>
            </a:r>
          </a:p>
        </p:txBody>
      </p:sp>
    </p:spTree>
    <p:extLst>
      <p:ext uri="{BB962C8B-B14F-4D97-AF65-F5344CB8AC3E}">
        <p14:creationId xmlns:p14="http://schemas.microsoft.com/office/powerpoint/2010/main" val="7387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708920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Easter Breakfast</a:t>
            </a:r>
          </a:p>
        </p:txBody>
      </p:sp>
    </p:spTree>
    <p:extLst>
      <p:ext uri="{BB962C8B-B14F-4D97-AF65-F5344CB8AC3E}">
        <p14:creationId xmlns:p14="http://schemas.microsoft.com/office/powerpoint/2010/main" val="24538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2656"/>
            <a:ext cx="4896544" cy="3672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6712"/>
            <a:ext cx="3795886" cy="5061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9" y="4725144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Christmas in July 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 Ugly Sweaters Theme</a:t>
            </a:r>
          </a:p>
        </p:txBody>
      </p:sp>
    </p:spTree>
    <p:extLst>
      <p:ext uri="{BB962C8B-B14F-4D97-AF65-F5344CB8AC3E}">
        <p14:creationId xmlns:p14="http://schemas.microsoft.com/office/powerpoint/2010/main" val="38093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92" y="188640"/>
            <a:ext cx="5280587" cy="396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0759" y="1667023"/>
            <a:ext cx="4338228" cy="3253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5170585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</a:rPr>
              <a:t>Rockclimbing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eslhd.health.nsw.gov.au/SGH/images/home_slider/allied_heal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3680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566124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CORE Values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52536" y="260648"/>
            <a:ext cx="8309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“Good Health Care – Better Health”</a:t>
            </a:r>
          </a:p>
        </p:txBody>
      </p:sp>
    </p:spTree>
    <p:extLst>
      <p:ext uri="{BB962C8B-B14F-4D97-AF65-F5344CB8AC3E}">
        <p14:creationId xmlns:p14="http://schemas.microsoft.com/office/powerpoint/2010/main" val="1109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6753" y="2534271"/>
            <a:ext cx="4162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C00000"/>
                </a:solidFill>
              </a:rPr>
              <a:t>BROKEN HILL SECONDMENT</a:t>
            </a:r>
          </a:p>
        </p:txBody>
      </p:sp>
      <p:pic>
        <p:nvPicPr>
          <p:cNvPr id="6148" name="Picture 4" descr="Far West Local Health Distr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8600"/>
            <a:ext cx="14097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3" t="67698" r="39277" b="19823"/>
          <a:stretch/>
        </p:blipFill>
        <p:spPr bwMode="auto">
          <a:xfrm>
            <a:off x="5292080" y="5390597"/>
            <a:ext cx="3694651" cy="120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GH B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714527" cy="9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C483673-75CB-E188-A6D0-D03F7A349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335" y="1832780"/>
            <a:ext cx="5445224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980395" cy="3363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660" y="4327959"/>
            <a:ext cx="4230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Rural Healthcare</a:t>
            </a:r>
          </a:p>
        </p:txBody>
      </p:sp>
      <p:pic>
        <p:nvPicPr>
          <p:cNvPr id="6" name="Picture 5" descr="A group of trees in a body of water during sunset&#10;&#10;Description automatically generated with medium confidence">
            <a:extLst>
              <a:ext uri="{FF2B5EF4-FFF2-40B4-BE49-F238E27FC236}">
                <a16:creationId xmlns:a16="http://schemas.microsoft.com/office/drawing/2014/main" id="{B1736EF3-B53F-EC83-B6CD-50EAB305F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95" y="1217727"/>
            <a:ext cx="4230205" cy="5640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C4AF0-100E-8CE3-A23A-579007FC8F8B}"/>
              </a:ext>
            </a:extLst>
          </p:cNvPr>
          <p:cNvSpPr txBox="1"/>
          <p:nvPr/>
        </p:nvSpPr>
        <p:spPr>
          <a:xfrm>
            <a:off x="181377" y="3429001"/>
            <a:ext cx="381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Sculptures in the Desert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CDB1C-4A75-AFCD-64A8-1D342C63173C}"/>
              </a:ext>
            </a:extLst>
          </p:cNvPr>
          <p:cNvSpPr txBox="1"/>
          <p:nvPr/>
        </p:nvSpPr>
        <p:spPr>
          <a:xfrm>
            <a:off x="2601869" y="5580930"/>
            <a:ext cx="2298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Menindee Lakes</a:t>
            </a:r>
          </a:p>
        </p:txBody>
      </p:sp>
    </p:spTree>
    <p:extLst>
      <p:ext uri="{BB962C8B-B14F-4D97-AF65-F5344CB8AC3E}">
        <p14:creationId xmlns:p14="http://schemas.microsoft.com/office/powerpoint/2010/main" val="21301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508" y="332656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 Broken Hill Physiotherapy Department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32483A4-144B-8571-3232-98EE8B4F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2" y="0"/>
            <a:ext cx="770865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F0AF6-2A7D-2CEB-B8AB-65FAE485D009}"/>
              </a:ext>
            </a:extLst>
          </p:cNvPr>
          <p:cNvSpPr txBox="1"/>
          <p:nvPr/>
        </p:nvSpPr>
        <p:spPr>
          <a:xfrm>
            <a:off x="3275856" y="6150114"/>
            <a:ext cx="2088232" cy="37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Allied Health Staff</a:t>
            </a:r>
          </a:p>
        </p:txBody>
      </p:sp>
    </p:spTree>
    <p:extLst>
      <p:ext uri="{BB962C8B-B14F-4D97-AF65-F5344CB8AC3E}">
        <p14:creationId xmlns:p14="http://schemas.microsoft.com/office/powerpoint/2010/main" val="19313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CBA6C5CC-225A-51BE-5E73-D0714DF80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37" y="2420888"/>
            <a:ext cx="6595132" cy="4225250"/>
          </a:xfrm>
          <a:prstGeom prst="rect">
            <a:avLst/>
          </a:prstGeom>
        </p:spPr>
      </p:pic>
      <p:pic>
        <p:nvPicPr>
          <p:cNvPr id="10" name="Picture 9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4644653-A94F-5144-A30B-1BC31F57A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" y="27500"/>
            <a:ext cx="5188266" cy="389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FBE28F-FB26-3AC7-5A8E-CB3719A029B9}"/>
              </a:ext>
            </a:extLst>
          </p:cNvPr>
          <p:cNvSpPr txBox="1"/>
          <p:nvPr/>
        </p:nvSpPr>
        <p:spPr>
          <a:xfrm>
            <a:off x="5724128" y="465097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Social Activities</a:t>
            </a:r>
          </a:p>
        </p:txBody>
      </p:sp>
    </p:spTree>
    <p:extLst>
      <p:ext uri="{BB962C8B-B14F-4D97-AF65-F5344CB8AC3E}">
        <p14:creationId xmlns:p14="http://schemas.microsoft.com/office/powerpoint/2010/main" val="208605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Tm="2350">
        <p:fade/>
      </p:transition>
    </mc:Choice>
    <mc:Fallback>
      <p:transition advTm="23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6150114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 BH Outpatient Treatment Area</a:t>
            </a:r>
          </a:p>
        </p:txBody>
      </p:sp>
    </p:spTree>
    <p:extLst>
      <p:ext uri="{BB962C8B-B14F-4D97-AF65-F5344CB8AC3E}">
        <p14:creationId xmlns:p14="http://schemas.microsoft.com/office/powerpoint/2010/main" val="40362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021288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 BH Hydrotherapy Pool</a:t>
            </a:r>
          </a:p>
        </p:txBody>
      </p:sp>
    </p:spTree>
    <p:extLst>
      <p:ext uri="{BB962C8B-B14F-4D97-AF65-F5344CB8AC3E}">
        <p14:creationId xmlns:p14="http://schemas.microsoft.com/office/powerpoint/2010/main" val="125329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7553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Outreach care / Royal Flying Doctor Service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686"/>
            <a:ext cx="9144000" cy="514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55" y="3789040"/>
            <a:ext cx="5148064" cy="2895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4074" y="729163"/>
            <a:ext cx="29875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700" dirty="0">
                <a:solidFill>
                  <a:schemeClr val="bg1"/>
                </a:solidFill>
              </a:rPr>
              <a:t>Royal Flying Doctor Service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9636"/>
            <a:ext cx="6012158" cy="3381266"/>
          </a:xfrm>
          <a:prstGeom prst="rect">
            <a:avLst/>
          </a:prstGeom>
        </p:spPr>
      </p:pic>
      <p:pic>
        <p:nvPicPr>
          <p:cNvPr id="6" name="Picture 5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85B92369-C918-3BA3-DC49-DAD1A62BB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0725"/>
            <a:ext cx="3536720" cy="26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8641"/>
            <a:ext cx="3384376" cy="133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Broken Hill </a:t>
            </a: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Sight Seeing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79" y="3645024"/>
            <a:ext cx="5184576" cy="291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387787" cy="4234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79" y="314901"/>
            <a:ext cx="5184576" cy="29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enkin.org/gallery/australia/nsw/broken-hill/au-broken-hill-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"/>
          <a:stretch/>
        </p:blipFill>
        <p:spPr bwMode="auto">
          <a:xfrm>
            <a:off x="-5178" y="476672"/>
            <a:ext cx="9211630" cy="588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472897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Sculptures in </a:t>
            </a:r>
          </a:p>
          <a:p>
            <a:r>
              <a:rPr lang="en-AU" sz="4000" dirty="0">
                <a:solidFill>
                  <a:schemeClr val="bg1"/>
                </a:solidFill>
              </a:rPr>
              <a:t>the Desert</a:t>
            </a:r>
          </a:p>
        </p:txBody>
      </p:sp>
    </p:spTree>
    <p:extLst>
      <p:ext uri="{BB962C8B-B14F-4D97-AF65-F5344CB8AC3E}">
        <p14:creationId xmlns:p14="http://schemas.microsoft.com/office/powerpoint/2010/main" val="17574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slhd.health.nsw.gov.au/SGH/images/home_slider/helip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390600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18864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Level 1 Trauma Centre</a:t>
            </a:r>
          </a:p>
        </p:txBody>
      </p:sp>
    </p:spTree>
    <p:extLst>
      <p:ext uri="{BB962C8B-B14F-4D97-AF65-F5344CB8AC3E}">
        <p14:creationId xmlns:p14="http://schemas.microsoft.com/office/powerpoint/2010/main" val="3040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191683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Inside Accommodation from Letitia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1733" y="0"/>
            <a:ext cx="1032267" cy="6669360"/>
          </a:xfrm>
          <a:prstGeom prst="rect">
            <a:avLst/>
          </a:prstGeom>
          <a:noFill/>
        </p:spPr>
        <p:txBody>
          <a:bodyPr vert="vert" wrap="square" rtlCol="0">
            <a:no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BH Staff Accommodation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8" y="0"/>
            <a:ext cx="7291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4016" y="940160"/>
            <a:ext cx="6588224" cy="4941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0072" y="2060848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Come join our friendly team of outstanding Physiotherapists.</a:t>
            </a:r>
          </a:p>
        </p:txBody>
      </p:sp>
    </p:spTree>
    <p:extLst>
      <p:ext uri="{BB962C8B-B14F-4D97-AF65-F5344CB8AC3E}">
        <p14:creationId xmlns:p14="http://schemas.microsoft.com/office/powerpoint/2010/main" val="27769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6089062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Acute Services Building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36904" cy="54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89062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</a:rPr>
              <a:t>Redevelopment - new physio clinical space</a:t>
            </a:r>
          </a:p>
        </p:txBody>
      </p:sp>
      <p:pic>
        <p:nvPicPr>
          <p:cNvPr id="1026" name="Picture 2" descr="St George Hospital - Stage 3 Redevelopment">
            <a:extLst>
              <a:ext uri="{FF2B5EF4-FFF2-40B4-BE49-F238E27FC236}">
                <a16:creationId xmlns:a16="http://schemas.microsoft.com/office/drawing/2014/main" id="{CE25BA3E-49C2-6EB7-6545-642FE6C0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94" y="980729"/>
            <a:ext cx="87000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8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Tm="2350">
        <p:fade/>
      </p:transition>
    </mc:Choice>
    <mc:Fallback>
      <p:transition advTm="23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2120" y="1916832"/>
            <a:ext cx="2987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ICU’s Outdoor Vertical Garden &amp; Balcony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010" y="851924"/>
            <a:ext cx="6864085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475459"/>
            <a:ext cx="4968552" cy="136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Departmental </a:t>
            </a:r>
            <a:r>
              <a:rPr lang="en-AU" sz="4000" dirty="0" err="1">
                <a:solidFill>
                  <a:schemeClr val="bg1"/>
                </a:solidFill>
              </a:rPr>
              <a:t>Inservices</a:t>
            </a:r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463" y="594928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First Year Graduates</a:t>
            </a:r>
          </a:p>
        </p:txBody>
      </p:sp>
    </p:spTree>
    <p:extLst>
      <p:ext uri="{BB962C8B-B14F-4D97-AF65-F5344CB8AC3E}">
        <p14:creationId xmlns:p14="http://schemas.microsoft.com/office/powerpoint/2010/main" val="26125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kon 19-08-15 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572" y="6021598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Friendly Staff</a:t>
            </a:r>
          </a:p>
        </p:txBody>
      </p:sp>
    </p:spTree>
    <p:extLst>
      <p:ext uri="{BB962C8B-B14F-4D97-AF65-F5344CB8AC3E}">
        <p14:creationId xmlns:p14="http://schemas.microsoft.com/office/powerpoint/2010/main" val="24765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Tm="2350">
        <p:fade/>
      </p:transition>
    </mc:Choice>
    <mc:Fallback xmlns="">
      <p:transition advTm="235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134</Words>
  <Application>Microsoft Office PowerPoint</Application>
  <PresentationFormat>On-screen Show (4:3)</PresentationFormat>
  <Paragraphs>44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Danielle Knoke</dc:creator>
  <cp:lastModifiedBy>Susan Sellars (South Eastern Sydney LHD)</cp:lastModifiedBy>
  <cp:revision>46</cp:revision>
  <dcterms:created xsi:type="dcterms:W3CDTF">2015-08-18T22:54:30Z</dcterms:created>
  <dcterms:modified xsi:type="dcterms:W3CDTF">2022-09-15T03:06:36Z</dcterms:modified>
</cp:coreProperties>
</file>